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24" d="100"/>
          <a:sy n="124" d="100"/>
        </p:scale>
        <p:origin x="738" y="-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00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28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25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455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99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06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31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95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92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67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4CE22-A7A5-4BFB-B054-192CD52B3A56}" type="datetimeFigureOut">
              <a:rPr lang="es-MX" smtClean="0"/>
              <a:t>23/02/2023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35AF-B967-4B0D-A26E-F428F94C5F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77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46B5709-CEDF-4033-AF03-E135A719F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34058"/>
              </p:ext>
            </p:extLst>
          </p:nvPr>
        </p:nvGraphicFramePr>
        <p:xfrm>
          <a:off x="562707" y="612068"/>
          <a:ext cx="573258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293">
                  <a:extLst>
                    <a:ext uri="{9D8B030D-6E8A-4147-A177-3AD203B41FA5}">
                      <a16:colId xmlns:a16="http://schemas.microsoft.com/office/drawing/2014/main" val="2425983258"/>
                    </a:ext>
                  </a:extLst>
                </a:gridCol>
                <a:gridCol w="2866293">
                  <a:extLst>
                    <a:ext uri="{9D8B030D-6E8A-4147-A177-3AD203B41FA5}">
                      <a16:colId xmlns:a16="http://schemas.microsoft.com/office/drawing/2014/main" val="3034152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Nombre del puesto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Titular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466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3564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4020ABA-FFB7-458D-8FA0-C1056E032E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85141"/>
              </p:ext>
            </p:extLst>
          </p:nvPr>
        </p:nvGraphicFramePr>
        <p:xfrm>
          <a:off x="562705" y="1872141"/>
          <a:ext cx="5732586" cy="10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586">
                  <a:extLst>
                    <a:ext uri="{9D8B030D-6E8A-4147-A177-3AD203B41FA5}">
                      <a16:colId xmlns:a16="http://schemas.microsoft.com/office/drawing/2014/main" val="644946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Objetivos del puesto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56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242697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06D0C78-34A3-4B49-AC37-75CAE8023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350580"/>
              </p:ext>
            </p:extLst>
          </p:nvPr>
        </p:nvGraphicFramePr>
        <p:xfrm>
          <a:off x="562705" y="3470034"/>
          <a:ext cx="5732586" cy="3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293">
                  <a:extLst>
                    <a:ext uri="{9D8B030D-6E8A-4147-A177-3AD203B41FA5}">
                      <a16:colId xmlns:a16="http://schemas.microsoft.com/office/drawing/2014/main" val="2786540606"/>
                    </a:ext>
                  </a:extLst>
                </a:gridCol>
                <a:gridCol w="2866293">
                  <a:extLst>
                    <a:ext uri="{9D8B030D-6E8A-4147-A177-3AD203B41FA5}">
                      <a16:colId xmlns:a16="http://schemas.microsoft.com/office/drawing/2014/main" val="169267672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Actividades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7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509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0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47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0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973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283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107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2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4228F1D-3038-4D26-BB1C-3FDAAB7BF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39339"/>
              </p:ext>
            </p:extLst>
          </p:nvPr>
        </p:nvGraphicFramePr>
        <p:xfrm>
          <a:off x="562707" y="908865"/>
          <a:ext cx="5732585" cy="10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585">
                  <a:extLst>
                    <a:ext uri="{9D8B030D-6E8A-4147-A177-3AD203B41FA5}">
                      <a16:colId xmlns:a16="http://schemas.microsoft.com/office/drawing/2014/main" val="2823131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Forma de Evaluación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62445"/>
                  </a:ext>
                </a:extLst>
              </a:tr>
            </a:tbl>
          </a:graphicData>
        </a:graphic>
      </p:graphicFrame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0CBC5B9-0A6C-4284-AE7C-44EFFC8F09EA}"/>
              </a:ext>
            </a:extLst>
          </p:cNvPr>
          <p:cNvCxnSpPr/>
          <p:nvPr/>
        </p:nvCxnSpPr>
        <p:spPr>
          <a:xfrm>
            <a:off x="562705" y="8180127"/>
            <a:ext cx="2132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CE6BF1A1-3290-4A4C-BA1E-95D8B9ED48C1}"/>
              </a:ext>
            </a:extLst>
          </p:cNvPr>
          <p:cNvCxnSpPr>
            <a:cxnSpLocks/>
          </p:cNvCxnSpPr>
          <p:nvPr/>
        </p:nvCxnSpPr>
        <p:spPr>
          <a:xfrm>
            <a:off x="4162926" y="8180129"/>
            <a:ext cx="21323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7CA7E53-06DA-4565-996E-D9F083AC2FBC}"/>
              </a:ext>
            </a:extLst>
          </p:cNvPr>
          <p:cNvSpPr/>
          <p:nvPr/>
        </p:nvSpPr>
        <p:spPr>
          <a:xfrm>
            <a:off x="4611143" y="8228255"/>
            <a:ext cx="153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Firma Director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7EB93E8-8047-43A0-B635-28915884F094}"/>
              </a:ext>
            </a:extLst>
          </p:cNvPr>
          <p:cNvSpPr/>
          <p:nvPr/>
        </p:nvSpPr>
        <p:spPr>
          <a:xfrm>
            <a:off x="712911" y="8228255"/>
            <a:ext cx="193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Firma Colaborador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79D8190-5E3A-4AFB-BCE0-FC11400EBC57}"/>
              </a:ext>
            </a:extLst>
          </p:cNvPr>
          <p:cNvSpPr/>
          <p:nvPr/>
        </p:nvSpPr>
        <p:spPr>
          <a:xfrm>
            <a:off x="580292" y="6374827"/>
            <a:ext cx="57325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/>
              <a:t>Las actividades mencionadas en este documento son informativas, no limitativas, y pueden ser revaloradas y modificadas según el puesto lo requiera. </a:t>
            </a:r>
          </a:p>
        </p:txBody>
      </p:sp>
    </p:spTree>
    <p:extLst>
      <p:ext uri="{BB962C8B-B14F-4D97-AF65-F5344CB8AC3E}">
        <p14:creationId xmlns:p14="http://schemas.microsoft.com/office/powerpoint/2010/main" val="1083264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39</Words>
  <Application>Microsoft Office PowerPoint</Application>
  <PresentationFormat>Carta (216 x 279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</cp:revision>
  <dcterms:created xsi:type="dcterms:W3CDTF">2023-02-24T00:50:59Z</dcterms:created>
  <dcterms:modified xsi:type="dcterms:W3CDTF">2023-02-24T00:55:19Z</dcterms:modified>
</cp:coreProperties>
</file>