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99B07-AE50-470E-9E7F-6EA579169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3E598D-B50D-4DB2-BFED-A912755C8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FC4A7E-F6C6-44EE-BA32-8871C7B5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C0696-7DF6-4C3E-BCA6-F3572C3FA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0C774D-78AA-458D-8155-CE218BF4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92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A3399-8074-4C55-A77C-10FD390DC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2A6E22-2650-4FFA-B74E-E517A2A82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AECC66-AEED-4396-A6F6-7770D8DEF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2DB95C-685B-4A20-9528-00536FAB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78071D-B1CB-4E48-B957-ACB83CE2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33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452DC8-A4E6-4BC0-85CB-995592EC39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CC9BC3-5C1F-47E6-8486-27DDACE5B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599C8D-4218-42A4-AF1A-466497D7E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7908CD-C68C-4B0A-B21D-11B3DD0D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F9DD11-33EF-448D-902A-6D85582E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3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90299-C9A1-4548-8B96-E8B39EF2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6E273-1065-420D-9963-FD8816417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0198D-1D13-4B89-9559-A3F3A82E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B70550-CEC9-4ADB-9CF5-C74FE2AC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1CD0A7-00C1-45C6-8028-81981D5D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33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74DD6-8634-4096-9B4D-DFB907AC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C56898-426C-492A-92FC-FDF21F23A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28D3D3-22D0-4115-AE57-AC144898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185039-371D-4E6B-8FF7-05E7D273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56E760-46A4-42B5-AF70-6F9A3F67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99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52E3A-DC8E-4827-9DE2-AEF0903A8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16681F-764E-448C-8965-2A1D06A18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48E3DD-C0D0-4A6C-A860-79AED23C8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1EC706-DA99-4D7F-A846-0EC1107BA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C59203-0A2B-4CDA-8778-3D3872C2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36BB26-DC02-4649-A6D1-C3FA11B1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1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BC1A7-9E3E-4E64-9194-CA80EC83E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7E25D7-E31D-4CD8-8E89-DFE36EEB3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CB4390-6166-4956-960E-227102023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F01C78-EC12-4ABD-95FE-BC7717AB7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FD420C-271A-4705-B5B1-1084FDB106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6737158-31FC-4C3C-AF04-F6459A731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A6CEA1-C59A-461F-B120-3F143FED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115600-7A92-473E-91A8-9F9C121D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66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86F34-185A-4907-8689-6B9101C6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19CDB04-E727-4095-9594-F22DF611C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3D66EE0-E55D-400E-A6E6-C36208E8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16955F-E7F7-4893-BC27-A1127CE9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569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21EC5D-E6B1-4DE6-85D5-7962A4BD4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533840-9493-41B5-982F-622C54B10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4687F5-0E10-4696-BEF6-84DC5F841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464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D9865-AC60-4B71-BAA3-D04A098C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278210-E5D2-4B46-8162-A9B56CB06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178025-09AC-435B-8E33-8564ED70B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A0ED86-0149-4B2E-8D35-571D20F4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646386-15FD-4A1C-A792-F3F7FB6E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16F608-EE37-4796-A536-27CE0E6BD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74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B7780-F021-4E30-A788-85BC92B30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92D998-AEE5-4DE1-8F8D-D318FF7C4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31903B-E243-4758-B335-CCE8FA690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47D944-6A3D-4CA2-8252-A19E10D0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0A4A72-19E6-4CEF-8DAC-D1C8224A9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4C92CC-8D93-476D-9027-CF51E394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85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F03B39-FBEA-4033-96EC-29451158B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42E938-08FF-435A-9978-1639FFB5E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DBDAE8-95BE-4624-932A-61CF3BF50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38C81-0B89-4292-8D2D-0D66B4BDA06F}" type="datetimeFigureOut">
              <a:rPr lang="es-MX" smtClean="0"/>
              <a:t>01/09/2023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3B6528-221B-4E08-9192-D6E853329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D13CEC-C244-4607-BF14-899B0A577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9CF8-276D-4DFA-8FB8-2853C6C101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436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889CAA-DD61-4853-B885-02A5D7097FC3}"/>
              </a:ext>
            </a:extLst>
          </p:cNvPr>
          <p:cNvSpPr/>
          <p:nvPr/>
        </p:nvSpPr>
        <p:spPr>
          <a:xfrm>
            <a:off x="0" y="3416410"/>
            <a:ext cx="12192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6115ADE-C3FB-45C7-BA3C-592CDD75CDE4}"/>
              </a:ext>
            </a:extLst>
          </p:cNvPr>
          <p:cNvSpPr/>
          <p:nvPr/>
        </p:nvSpPr>
        <p:spPr>
          <a:xfrm>
            <a:off x="1762544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B14C423-F06C-45B0-9B13-BF764E12504B}"/>
              </a:ext>
            </a:extLst>
          </p:cNvPr>
          <p:cNvSpPr/>
          <p:nvPr/>
        </p:nvSpPr>
        <p:spPr>
          <a:xfrm>
            <a:off x="9688001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F3EA199-B643-4B6D-8676-C1B3C65CDEB7}"/>
              </a:ext>
            </a:extLst>
          </p:cNvPr>
          <p:cNvSpPr/>
          <p:nvPr/>
        </p:nvSpPr>
        <p:spPr>
          <a:xfrm>
            <a:off x="6792071" y="2703443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4D4048-BD20-4C43-B1D6-A09030D2B376}"/>
              </a:ext>
            </a:extLst>
          </p:cNvPr>
          <p:cNvSpPr/>
          <p:nvPr/>
        </p:nvSpPr>
        <p:spPr>
          <a:xfrm>
            <a:off x="4638261" y="2718019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78CCDF5-49BD-4890-9A35-B599251BF10F}"/>
              </a:ext>
            </a:extLst>
          </p:cNvPr>
          <p:cNvSpPr/>
          <p:nvPr/>
        </p:nvSpPr>
        <p:spPr>
          <a:xfrm rot="16200000">
            <a:off x="1062287" y="1634851"/>
            <a:ext cx="1446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dirty="0">
                <a:latin typeface="Bebas Neue" panose="020B0606020202050201" pitchFamily="34" charset="0"/>
              </a:rPr>
              <a:t>Prospección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D0CADD3-1A9A-4459-97D9-727CE182B7A7}"/>
              </a:ext>
            </a:extLst>
          </p:cNvPr>
          <p:cNvSpPr/>
          <p:nvPr/>
        </p:nvSpPr>
        <p:spPr>
          <a:xfrm rot="16200000">
            <a:off x="3929574" y="1649278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Seguimiento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B8A5889-DE4B-4087-B7D4-385EF8032321}"/>
              </a:ext>
            </a:extLst>
          </p:cNvPr>
          <p:cNvSpPr/>
          <p:nvPr/>
        </p:nvSpPr>
        <p:spPr>
          <a:xfrm rot="16200000">
            <a:off x="5704778" y="1063146"/>
            <a:ext cx="2220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Análisis de la propiedad	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7812036-59DF-4246-985E-7D9267B5E0B6}"/>
              </a:ext>
            </a:extLst>
          </p:cNvPr>
          <p:cNvSpPr/>
          <p:nvPr/>
        </p:nvSpPr>
        <p:spPr>
          <a:xfrm rot="16200000">
            <a:off x="8672338" y="1342304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Contratos	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7F2FB02-CEDB-4554-8F31-BE6E62FB2370}"/>
              </a:ext>
            </a:extLst>
          </p:cNvPr>
          <p:cNvSpPr/>
          <p:nvPr/>
        </p:nvSpPr>
        <p:spPr>
          <a:xfrm>
            <a:off x="338178" y="3850396"/>
            <a:ext cx="28892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Hacer promoción digital para captar propiedades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Dejar folletos en puntos clave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Hacer trabajo de campo para identificar propiedades en venta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Contactar anteriores clientes de exclusivas anteriores y ventas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Visitar a las empresas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C3E6BA0-2D63-40DD-9B70-A6C105386A7E}"/>
              </a:ext>
            </a:extLst>
          </p:cNvPr>
          <p:cNvSpPr/>
          <p:nvPr/>
        </p:nvSpPr>
        <p:spPr>
          <a:xfrm>
            <a:off x="3515488" y="3831843"/>
            <a:ext cx="22912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Agendar citas con prospectos para captación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0993BEC-A5CE-41D9-9F6E-A776D7C6F156}"/>
              </a:ext>
            </a:extLst>
          </p:cNvPr>
          <p:cNvSpPr/>
          <p:nvPr/>
        </p:nvSpPr>
        <p:spPr>
          <a:xfrm>
            <a:off x="5785783" y="3850396"/>
            <a:ext cx="288929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Elaboración del AMC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Ayudar a conseguir la documentación básica necesaria del cliente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Revisar la documentación de la propiedad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Negociar con el dueño el precio de la propiedad y el porcentaje de comisión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DE061F5-F38F-4E8F-ABC6-48ED372B08A6}"/>
              </a:ext>
            </a:extLst>
          </p:cNvPr>
          <p:cNvSpPr/>
          <p:nvPr/>
        </p:nvSpPr>
        <p:spPr>
          <a:xfrm>
            <a:off x="8993875" y="3850396"/>
            <a:ext cx="21290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Solicitud de datos para contrato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Elaboración de contratos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Firma de contrato de Exclusiva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1DD4F0D-8DAA-41E6-A321-0DDC42316D25}"/>
              </a:ext>
            </a:extLst>
          </p:cNvPr>
          <p:cNvSpPr/>
          <p:nvPr/>
        </p:nvSpPr>
        <p:spPr>
          <a:xfrm>
            <a:off x="348058" y="6318353"/>
            <a:ext cx="3025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Proceso de captación de propiedades</a:t>
            </a:r>
          </a:p>
        </p:txBody>
      </p:sp>
    </p:spTree>
    <p:extLst>
      <p:ext uri="{BB962C8B-B14F-4D97-AF65-F5344CB8AC3E}">
        <p14:creationId xmlns:p14="http://schemas.microsoft.com/office/powerpoint/2010/main" val="2182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11" grpId="0" animBg="1"/>
      <p:bldP spid="13" grpId="0"/>
      <p:bldP spid="2" grpId="0"/>
      <p:bldP spid="3" grpId="0"/>
      <p:bldP spid="14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889CAA-DD61-4853-B885-02A5D7097FC3}"/>
              </a:ext>
            </a:extLst>
          </p:cNvPr>
          <p:cNvSpPr/>
          <p:nvPr/>
        </p:nvSpPr>
        <p:spPr>
          <a:xfrm>
            <a:off x="0" y="3416150"/>
            <a:ext cx="1217874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6115ADE-C3FB-45C7-BA3C-592CDD75CDE4}"/>
              </a:ext>
            </a:extLst>
          </p:cNvPr>
          <p:cNvSpPr/>
          <p:nvPr/>
        </p:nvSpPr>
        <p:spPr>
          <a:xfrm>
            <a:off x="1762539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B14C423-F06C-45B0-9B13-BF764E12504B}"/>
              </a:ext>
            </a:extLst>
          </p:cNvPr>
          <p:cNvSpPr/>
          <p:nvPr/>
        </p:nvSpPr>
        <p:spPr>
          <a:xfrm>
            <a:off x="10403620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F3EA199-B643-4B6D-8676-C1B3C65CDEB7}"/>
              </a:ext>
            </a:extLst>
          </p:cNvPr>
          <p:cNvSpPr/>
          <p:nvPr/>
        </p:nvSpPr>
        <p:spPr>
          <a:xfrm>
            <a:off x="7520941" y="2703443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4D4048-BD20-4C43-B1D6-A09030D2B376}"/>
              </a:ext>
            </a:extLst>
          </p:cNvPr>
          <p:cNvSpPr/>
          <p:nvPr/>
        </p:nvSpPr>
        <p:spPr>
          <a:xfrm>
            <a:off x="4638264" y="2718019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06B634-65C7-45F0-9BD0-04DDDD3077C2}"/>
              </a:ext>
            </a:extLst>
          </p:cNvPr>
          <p:cNvSpPr/>
          <p:nvPr/>
        </p:nvSpPr>
        <p:spPr>
          <a:xfrm>
            <a:off x="348404" y="6319358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Proceso de promoción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31EEA32-8B9A-4116-B11B-B31764491CDD}"/>
              </a:ext>
            </a:extLst>
          </p:cNvPr>
          <p:cNvSpPr/>
          <p:nvPr/>
        </p:nvSpPr>
        <p:spPr>
          <a:xfrm rot="16200000">
            <a:off x="1172508" y="1557462"/>
            <a:ext cx="1271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Promoción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E1B0F80-E8A5-4F71-88B6-CD5CF4647AF6}"/>
              </a:ext>
            </a:extLst>
          </p:cNvPr>
          <p:cNvSpPr/>
          <p:nvPr/>
        </p:nvSpPr>
        <p:spPr>
          <a:xfrm rot="16200000">
            <a:off x="3514320" y="986732"/>
            <a:ext cx="22478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Asignación de prospectos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3B25B5A-129A-46F9-9262-D10F985D7EC4}"/>
              </a:ext>
            </a:extLst>
          </p:cNvPr>
          <p:cNvSpPr/>
          <p:nvPr/>
        </p:nvSpPr>
        <p:spPr>
          <a:xfrm>
            <a:off x="499750" y="3874951"/>
            <a:ext cx="25703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Creación de ficha técnica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Subir propiedad a las diversas plataformas y sitios web.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Coordinar con el proveedor externo la realización de campañas de marketing digital y materiales de promoción.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C78D144-994E-4703-A17B-7FBD28D52AE5}"/>
              </a:ext>
            </a:extLst>
          </p:cNvPr>
          <p:cNvSpPr/>
          <p:nvPr/>
        </p:nvSpPr>
        <p:spPr>
          <a:xfrm>
            <a:off x="3370689" y="3874951"/>
            <a:ext cx="25703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Realizar una base de datos de los prospectos entrantes en sales up y programar que se asignen equitativamente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Enviar Informe de prospectos a coordinación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Asignar prospectos a los asesores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BAFAEA0-E564-47FA-8F2C-EAF3558CAE75}"/>
              </a:ext>
            </a:extLst>
          </p:cNvPr>
          <p:cNvSpPr/>
          <p:nvPr/>
        </p:nvSpPr>
        <p:spPr>
          <a:xfrm rot="16200000">
            <a:off x="6831468" y="1586653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Seguimiento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EB2CC0-0963-4439-AB37-48D1985A31D0}"/>
              </a:ext>
            </a:extLst>
          </p:cNvPr>
          <p:cNvSpPr/>
          <p:nvPr/>
        </p:nvSpPr>
        <p:spPr>
          <a:xfrm>
            <a:off x="10359737" y="6319358"/>
            <a:ext cx="1507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Proceso de Venta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EF96ED5-E906-4CF3-80FE-1CCE03DEDE84}"/>
              </a:ext>
            </a:extLst>
          </p:cNvPr>
          <p:cNvSpPr/>
          <p:nvPr/>
        </p:nvSpPr>
        <p:spPr>
          <a:xfrm rot="16200000">
            <a:off x="10104499" y="1898216"/>
            <a:ext cx="59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Cita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8039677-DDC8-4878-94AB-BF65D72D5AA3}"/>
              </a:ext>
            </a:extLst>
          </p:cNvPr>
          <p:cNvSpPr/>
          <p:nvPr/>
        </p:nvSpPr>
        <p:spPr>
          <a:xfrm>
            <a:off x="6095667" y="3872765"/>
            <a:ext cx="28930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La persona de atención a clientes deberá Marcar de inmediato o en un plazo menor de 12 horas a los prospectos asignados.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Identificar las necesidades y requerimientos de los clientes durante la llamada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Identificar la viabilidad y forma de compra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Dar seguimiento para citas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Llenar el </a:t>
            </a:r>
            <a:r>
              <a:rPr lang="es-MX" sz="1400" dirty="0" err="1"/>
              <a:t>crm</a:t>
            </a:r>
            <a:r>
              <a:rPr lang="es-MX" sz="1400" dirty="0"/>
              <a:t> con la información puntual de cada lead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0A49115-C1DD-4C9D-9DEB-2DE702213689}"/>
              </a:ext>
            </a:extLst>
          </p:cNvPr>
          <p:cNvSpPr/>
          <p:nvPr/>
        </p:nvSpPr>
        <p:spPr>
          <a:xfrm>
            <a:off x="9417485" y="3872765"/>
            <a:ext cx="2017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Mostrar la propiedad</a:t>
            </a:r>
          </a:p>
        </p:txBody>
      </p:sp>
    </p:spTree>
    <p:extLst>
      <p:ext uri="{BB962C8B-B14F-4D97-AF65-F5344CB8AC3E}">
        <p14:creationId xmlns:p14="http://schemas.microsoft.com/office/powerpoint/2010/main" val="54171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889CAA-DD61-4853-B885-02A5D7097FC3}"/>
              </a:ext>
            </a:extLst>
          </p:cNvPr>
          <p:cNvSpPr/>
          <p:nvPr/>
        </p:nvSpPr>
        <p:spPr>
          <a:xfrm>
            <a:off x="0" y="3416150"/>
            <a:ext cx="1217874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6115ADE-C3FB-45C7-BA3C-592CDD75CDE4}"/>
              </a:ext>
            </a:extLst>
          </p:cNvPr>
          <p:cNvSpPr/>
          <p:nvPr/>
        </p:nvSpPr>
        <p:spPr>
          <a:xfrm>
            <a:off x="1762539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4D4048-BD20-4C43-B1D6-A09030D2B376}"/>
              </a:ext>
            </a:extLst>
          </p:cNvPr>
          <p:cNvSpPr/>
          <p:nvPr/>
        </p:nvSpPr>
        <p:spPr>
          <a:xfrm>
            <a:off x="8681213" y="2736312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06B634-65C7-45F0-9BD0-04DDDD3077C2}"/>
              </a:ext>
            </a:extLst>
          </p:cNvPr>
          <p:cNvSpPr/>
          <p:nvPr/>
        </p:nvSpPr>
        <p:spPr>
          <a:xfrm>
            <a:off x="348404" y="631935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OFERTA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EB2CC0-0963-4439-AB37-48D1985A31D0}"/>
              </a:ext>
            </a:extLst>
          </p:cNvPr>
          <p:cNvSpPr/>
          <p:nvPr/>
        </p:nvSpPr>
        <p:spPr>
          <a:xfrm>
            <a:off x="10280224" y="6319358"/>
            <a:ext cx="157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CIERRE de LA Venta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C297135-BEE8-41E7-AB1E-25BD90080579}"/>
              </a:ext>
            </a:extLst>
          </p:cNvPr>
          <p:cNvSpPr/>
          <p:nvPr/>
        </p:nvSpPr>
        <p:spPr>
          <a:xfrm rot="16200000">
            <a:off x="845117" y="1225907"/>
            <a:ext cx="1880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Seguimiento para oferta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659B376-A5F3-42AC-9CD0-FB207A7B469B}"/>
              </a:ext>
            </a:extLst>
          </p:cNvPr>
          <p:cNvSpPr/>
          <p:nvPr/>
        </p:nvSpPr>
        <p:spPr>
          <a:xfrm rot="16200000">
            <a:off x="8023874" y="1508849"/>
            <a:ext cx="13146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Oferta Aceptada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DAAB78E-26B6-4B5E-9F60-973847E3BABC}"/>
              </a:ext>
            </a:extLst>
          </p:cNvPr>
          <p:cNvSpPr/>
          <p:nvPr/>
        </p:nvSpPr>
        <p:spPr>
          <a:xfrm>
            <a:off x="6599584" y="3767229"/>
            <a:ext cx="5256712" cy="2772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realiza contrato de promesa de compra - venta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Cita para firma de contrato de promesa de compra- venta entre ambas partes, en la que se realiza la entrega de ampliación de garantía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Garantizar la comisión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Armado del expediente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Recolección de los gastos para cubrir los documentos técnicos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Envío de presupuesto de gastos para comprador y vendedor 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6546C97-ECA3-4D6F-AE2D-F33A826A6EB8}"/>
              </a:ext>
            </a:extLst>
          </p:cNvPr>
          <p:cNvSpPr/>
          <p:nvPr/>
        </p:nvSpPr>
        <p:spPr>
          <a:xfrm>
            <a:off x="254498" y="3767229"/>
            <a:ext cx="58415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Revisar que la posible oferta y  formas de pago </a:t>
            </a:r>
            <a:r>
              <a:rPr lang="es-MX" sz="1400" dirty="0" err="1"/>
              <a:t>esten</a:t>
            </a:r>
            <a:r>
              <a:rPr lang="es-MX" sz="1400" dirty="0"/>
              <a:t> dentro del rango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Formalizar intención de compra con garantía del 2% al 5 % del valor de la operación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Presentar oferta de compra al propietario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Si el propietario acepta continua el proceso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En caso de no aceptar la oferta se procede a su cancelación y devolución de la garantía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En caso de que hubiera una contra oferta del propietario se inicia el proceso nuevamente</a:t>
            </a:r>
          </a:p>
        </p:txBody>
      </p:sp>
    </p:spTree>
    <p:extLst>
      <p:ext uri="{BB962C8B-B14F-4D97-AF65-F5344CB8AC3E}">
        <p14:creationId xmlns:p14="http://schemas.microsoft.com/office/powerpoint/2010/main" val="236225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889CAA-DD61-4853-B885-02A5D7097FC3}"/>
              </a:ext>
            </a:extLst>
          </p:cNvPr>
          <p:cNvSpPr/>
          <p:nvPr/>
        </p:nvSpPr>
        <p:spPr>
          <a:xfrm>
            <a:off x="0" y="3416150"/>
            <a:ext cx="1217874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6115ADE-C3FB-45C7-BA3C-592CDD75CDE4}"/>
              </a:ext>
            </a:extLst>
          </p:cNvPr>
          <p:cNvSpPr/>
          <p:nvPr/>
        </p:nvSpPr>
        <p:spPr>
          <a:xfrm>
            <a:off x="1762539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B14C423-F06C-45B0-9B13-BF764E12504B}"/>
              </a:ext>
            </a:extLst>
          </p:cNvPr>
          <p:cNvSpPr/>
          <p:nvPr/>
        </p:nvSpPr>
        <p:spPr>
          <a:xfrm>
            <a:off x="8932630" y="2695555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06B634-65C7-45F0-9BD0-04DDDD3077C2}"/>
              </a:ext>
            </a:extLst>
          </p:cNvPr>
          <p:cNvSpPr/>
          <p:nvPr/>
        </p:nvSpPr>
        <p:spPr>
          <a:xfrm>
            <a:off x="348404" y="6319358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OFERTA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EB2CC0-0963-4439-AB37-48D1985A31D0}"/>
              </a:ext>
            </a:extLst>
          </p:cNvPr>
          <p:cNvSpPr/>
          <p:nvPr/>
        </p:nvSpPr>
        <p:spPr>
          <a:xfrm>
            <a:off x="10280224" y="6319358"/>
            <a:ext cx="157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CIERRE de LA Venta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E673CDF-8184-491B-89DF-0C7B58962D88}"/>
              </a:ext>
            </a:extLst>
          </p:cNvPr>
          <p:cNvSpPr/>
          <p:nvPr/>
        </p:nvSpPr>
        <p:spPr>
          <a:xfrm rot="16200000">
            <a:off x="867977" y="1225907"/>
            <a:ext cx="18805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latin typeface="Bebas Neue" panose="020B0606020202050201" pitchFamily="34" charset="0"/>
              </a:rPr>
              <a:t>Firma en notaria	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ED0F61AE-76A1-4B04-844D-FE4BD75CB1AF}"/>
              </a:ext>
            </a:extLst>
          </p:cNvPr>
          <p:cNvSpPr/>
          <p:nvPr/>
        </p:nvSpPr>
        <p:spPr>
          <a:xfrm rot="16200000">
            <a:off x="8390767" y="1802219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Bebas Neue" panose="020B0606020202050201" pitchFamily="34" charset="0"/>
              </a:rPr>
              <a:t>Entrega	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4D0BC1B-04BD-43BA-8B99-1ACC3C7EC861}"/>
              </a:ext>
            </a:extLst>
          </p:cNvPr>
          <p:cNvSpPr/>
          <p:nvPr/>
        </p:nvSpPr>
        <p:spPr>
          <a:xfrm>
            <a:off x="348404" y="3622157"/>
            <a:ext cx="5909206" cy="2536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caso de ser contrato de reserva de dominio en ese momento terminan las actividades, en caso de ser pago de contado si se firma en notaria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Armado del expediente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Recolección de los gastos para cubrir los documentos técnicos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Envío de presupuesto de gastos para comprador y vendedor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Gestión de cita en notaria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Atender cita en notaria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</a:rPr>
              <a:t>Palabras de agradecimiento</a:t>
            </a:r>
            <a:endParaRPr lang="es-MX" sz="1400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2F1A9D8-B877-47ED-954B-A29DA3960854}"/>
              </a:ext>
            </a:extLst>
          </p:cNvPr>
          <p:cNvSpPr/>
          <p:nvPr/>
        </p:nvSpPr>
        <p:spPr>
          <a:xfrm>
            <a:off x="7656777" y="3988602"/>
            <a:ext cx="2650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Entrega de la propiedad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/>
              <a:t>Solicitar referidos</a:t>
            </a:r>
          </a:p>
        </p:txBody>
      </p:sp>
    </p:spTree>
    <p:extLst>
      <p:ext uri="{BB962C8B-B14F-4D97-AF65-F5344CB8AC3E}">
        <p14:creationId xmlns:p14="http://schemas.microsoft.com/office/powerpoint/2010/main" val="3433581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889CAA-DD61-4853-B885-02A5D7097FC3}"/>
              </a:ext>
            </a:extLst>
          </p:cNvPr>
          <p:cNvSpPr/>
          <p:nvPr/>
        </p:nvSpPr>
        <p:spPr>
          <a:xfrm>
            <a:off x="0" y="3416150"/>
            <a:ext cx="1217874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6115ADE-C3FB-45C7-BA3C-592CDD75CDE4}"/>
              </a:ext>
            </a:extLst>
          </p:cNvPr>
          <p:cNvSpPr/>
          <p:nvPr/>
        </p:nvSpPr>
        <p:spPr>
          <a:xfrm>
            <a:off x="1762539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B14C423-F06C-45B0-9B13-BF764E12504B}"/>
              </a:ext>
            </a:extLst>
          </p:cNvPr>
          <p:cNvSpPr/>
          <p:nvPr/>
        </p:nvSpPr>
        <p:spPr>
          <a:xfrm>
            <a:off x="10403620" y="2690191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F3EA199-B643-4B6D-8676-C1B3C65CDEB7}"/>
              </a:ext>
            </a:extLst>
          </p:cNvPr>
          <p:cNvSpPr/>
          <p:nvPr/>
        </p:nvSpPr>
        <p:spPr>
          <a:xfrm>
            <a:off x="7520941" y="2703443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4D4048-BD20-4C43-B1D6-A09030D2B376}"/>
              </a:ext>
            </a:extLst>
          </p:cNvPr>
          <p:cNvSpPr/>
          <p:nvPr/>
        </p:nvSpPr>
        <p:spPr>
          <a:xfrm>
            <a:off x="4638264" y="2718019"/>
            <a:ext cx="45719" cy="7255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106B634-65C7-45F0-9BD0-04DDDD3077C2}"/>
              </a:ext>
            </a:extLst>
          </p:cNvPr>
          <p:cNvSpPr/>
          <p:nvPr/>
        </p:nvSpPr>
        <p:spPr>
          <a:xfrm>
            <a:off x="480924" y="6319358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Proceso de promoción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7EB2CC0-0963-4439-AB37-48D1985A31D0}"/>
              </a:ext>
            </a:extLst>
          </p:cNvPr>
          <p:cNvSpPr/>
          <p:nvPr/>
        </p:nvSpPr>
        <p:spPr>
          <a:xfrm>
            <a:off x="10054940" y="6319358"/>
            <a:ext cx="1507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Bebas Neue" panose="020B0606020202050201" pitchFamily="34" charset="0"/>
              </a:rPr>
              <a:t>Proceso de Venta</a:t>
            </a:r>
          </a:p>
        </p:txBody>
      </p:sp>
    </p:spTree>
    <p:extLst>
      <p:ext uri="{BB962C8B-B14F-4D97-AF65-F5344CB8AC3E}">
        <p14:creationId xmlns:p14="http://schemas.microsoft.com/office/powerpoint/2010/main" val="345146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0C97FB4-094D-44C6-93AF-F8006B9E3F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5"/>
          <a:stretch/>
        </p:blipFill>
        <p:spPr>
          <a:xfrm>
            <a:off x="463750" y="1829637"/>
            <a:ext cx="5647566" cy="319872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9366EE9-D0F3-4DFD-BB22-1B7F1667AB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23"/>
          <a:stretch/>
        </p:blipFill>
        <p:spPr>
          <a:xfrm>
            <a:off x="6099736" y="1829637"/>
            <a:ext cx="5648227" cy="319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32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450</Words>
  <Application>Microsoft Office PowerPoint</Application>
  <PresentationFormat>Panorámica</PresentationFormat>
  <Paragraphs>67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Bebas Neue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18</cp:revision>
  <dcterms:created xsi:type="dcterms:W3CDTF">2023-08-31T19:40:50Z</dcterms:created>
  <dcterms:modified xsi:type="dcterms:W3CDTF">2023-09-02T00:43:54Z</dcterms:modified>
</cp:coreProperties>
</file>