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D5EA"/>
    <a:srgbClr val="E9EBF5"/>
    <a:srgbClr val="545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93" d="100"/>
          <a:sy n="93" d="100"/>
        </p:scale>
        <p:origin x="1416" y="-18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CEA6-15D9-4040-9132-DE3EE2AC1D2E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6724A-F895-4C44-A469-E078D2664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521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CEA6-15D9-4040-9132-DE3EE2AC1D2E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6724A-F895-4C44-A469-E078D2664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85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CEA6-15D9-4040-9132-DE3EE2AC1D2E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6724A-F895-4C44-A469-E078D2664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29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CEA6-15D9-4040-9132-DE3EE2AC1D2E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6724A-F895-4C44-A469-E078D2664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0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CEA6-15D9-4040-9132-DE3EE2AC1D2E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6724A-F895-4C44-A469-E078D2664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65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CEA6-15D9-4040-9132-DE3EE2AC1D2E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6724A-F895-4C44-A469-E078D2664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143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CEA6-15D9-4040-9132-DE3EE2AC1D2E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6724A-F895-4C44-A469-E078D2664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6924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CEA6-15D9-4040-9132-DE3EE2AC1D2E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6724A-F895-4C44-A469-E078D2664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060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CEA6-15D9-4040-9132-DE3EE2AC1D2E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6724A-F895-4C44-A469-E078D2664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17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CEA6-15D9-4040-9132-DE3EE2AC1D2E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6724A-F895-4C44-A469-E078D2664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810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CEA6-15D9-4040-9132-DE3EE2AC1D2E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6724A-F895-4C44-A469-E078D2664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875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DCEA6-15D9-4040-9132-DE3EE2AC1D2E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6724A-F895-4C44-A469-E078D2664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96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FFE33A9-7102-4979-866C-77FC6C9BB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521527"/>
              </p:ext>
            </p:extLst>
          </p:nvPr>
        </p:nvGraphicFramePr>
        <p:xfrm>
          <a:off x="471487" y="551182"/>
          <a:ext cx="5915025" cy="814660"/>
        </p:xfrm>
        <a:graphic>
          <a:graphicData uri="http://schemas.openxmlformats.org/drawingml/2006/table">
            <a:tbl>
              <a:tblPr/>
              <a:tblGrid>
                <a:gridCol w="1115310">
                  <a:extLst>
                    <a:ext uri="{9D8B030D-6E8A-4147-A177-3AD203B41FA5}">
                      <a16:colId xmlns:a16="http://schemas.microsoft.com/office/drawing/2014/main" val="1551728050"/>
                    </a:ext>
                  </a:extLst>
                </a:gridCol>
                <a:gridCol w="4799715">
                  <a:extLst>
                    <a:ext uri="{9D8B030D-6E8A-4147-A177-3AD203B41FA5}">
                      <a16:colId xmlns:a16="http://schemas.microsoft.com/office/drawing/2014/main" val="1651593219"/>
                    </a:ext>
                  </a:extLst>
                </a:gridCol>
              </a:tblGrid>
              <a:tr h="12199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Datos del evaluado</a:t>
                      </a: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53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865879"/>
                  </a:ext>
                </a:extLst>
              </a:tr>
              <a:tr h="116452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Nombre:</a:t>
                      </a: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/>
                      </a:endParaRP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646687"/>
                  </a:ext>
                </a:extLst>
              </a:tr>
              <a:tr h="116452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Departamento:</a:t>
                      </a: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/>
                      </a:endParaRP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197484"/>
                  </a:ext>
                </a:extLst>
              </a:tr>
              <a:tr h="116452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Puesto:</a:t>
                      </a: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/>
                      </a:endParaRP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7979410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29064827-6DDA-42C3-8FE9-518E5EF291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297633"/>
              </p:ext>
            </p:extLst>
          </p:nvPr>
        </p:nvGraphicFramePr>
        <p:xfrm>
          <a:off x="471488" y="1577398"/>
          <a:ext cx="5915024" cy="595755"/>
        </p:xfrm>
        <a:graphic>
          <a:graphicData uri="http://schemas.openxmlformats.org/drawingml/2006/table">
            <a:tbl>
              <a:tblPr/>
              <a:tblGrid>
                <a:gridCol w="1653874">
                  <a:extLst>
                    <a:ext uri="{9D8B030D-6E8A-4147-A177-3AD203B41FA5}">
                      <a16:colId xmlns:a16="http://schemas.microsoft.com/office/drawing/2014/main" val="3486891840"/>
                    </a:ext>
                  </a:extLst>
                </a:gridCol>
                <a:gridCol w="4261150">
                  <a:extLst>
                    <a:ext uri="{9D8B030D-6E8A-4147-A177-3AD203B41FA5}">
                      <a16:colId xmlns:a16="http://schemas.microsoft.com/office/drawing/2014/main" val="2774753911"/>
                    </a:ext>
                  </a:extLst>
                </a:gridCol>
              </a:tblGrid>
              <a:tr h="11645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/>
                        </a:rPr>
                        <a:t>Datos del evaluador</a:t>
                      </a: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53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570535"/>
                  </a:ext>
                </a:extLst>
              </a:tr>
              <a:tr h="116452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Nombre:</a:t>
                      </a: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/>
                      </a:endParaRP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429609"/>
                  </a:ext>
                </a:extLst>
              </a:tr>
              <a:tr h="116452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Relación con el evaluado</a:t>
                      </a: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/>
                      </a:endParaRPr>
                    </a:p>
                  </a:txBody>
                  <a:tcPr marL="5545" marR="5545" marT="554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800948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5B8408D6-4981-4513-8AD7-C5825E4953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332795"/>
              </p:ext>
            </p:extLst>
          </p:nvPr>
        </p:nvGraphicFramePr>
        <p:xfrm>
          <a:off x="471487" y="2384710"/>
          <a:ext cx="5915026" cy="611505"/>
        </p:xfrm>
        <a:graphic>
          <a:graphicData uri="http://schemas.openxmlformats.org/drawingml/2006/table">
            <a:tbl>
              <a:tblPr/>
              <a:tblGrid>
                <a:gridCol w="1342312">
                  <a:extLst>
                    <a:ext uri="{9D8B030D-6E8A-4147-A177-3AD203B41FA5}">
                      <a16:colId xmlns:a16="http://schemas.microsoft.com/office/drawing/2014/main" val="1522186458"/>
                    </a:ext>
                  </a:extLst>
                </a:gridCol>
                <a:gridCol w="1062050">
                  <a:extLst>
                    <a:ext uri="{9D8B030D-6E8A-4147-A177-3AD203B41FA5}">
                      <a16:colId xmlns:a16="http://schemas.microsoft.com/office/drawing/2014/main" val="3495657296"/>
                    </a:ext>
                  </a:extLst>
                </a:gridCol>
                <a:gridCol w="870290">
                  <a:extLst>
                    <a:ext uri="{9D8B030D-6E8A-4147-A177-3AD203B41FA5}">
                      <a16:colId xmlns:a16="http://schemas.microsoft.com/office/drawing/2014/main" val="4208415606"/>
                    </a:ext>
                  </a:extLst>
                </a:gridCol>
                <a:gridCol w="1386564">
                  <a:extLst>
                    <a:ext uri="{9D8B030D-6E8A-4147-A177-3AD203B41FA5}">
                      <a16:colId xmlns:a16="http://schemas.microsoft.com/office/drawing/2014/main" val="2529271394"/>
                    </a:ext>
                  </a:extLst>
                </a:gridCol>
                <a:gridCol w="1253810">
                  <a:extLst>
                    <a:ext uri="{9D8B030D-6E8A-4147-A177-3AD203B41FA5}">
                      <a16:colId xmlns:a16="http://schemas.microsoft.com/office/drawing/2014/main" val="120764286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/>
                        </a:rPr>
                        <a:t>CALIFICACIÓN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53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1724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Deficiente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Regular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Bueno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Muy Bueno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Excelente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96415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545361"/>
                          </a:solidFill>
                          <a:effectLst/>
                          <a:latin typeface="Montserra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545361"/>
                          </a:solidFill>
                          <a:effectLst/>
                          <a:latin typeface="Montserra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545361"/>
                          </a:solidFill>
                          <a:effectLst/>
                          <a:latin typeface="Montserra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545361"/>
                          </a:solidFill>
                          <a:effectLst/>
                          <a:latin typeface="Montserra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545361"/>
                          </a:solidFill>
                          <a:effectLst/>
                          <a:latin typeface="Montserra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979503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9F3708DC-A69B-4F55-8BCC-CECAEFDB7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754910"/>
              </p:ext>
            </p:extLst>
          </p:nvPr>
        </p:nvGraphicFramePr>
        <p:xfrm>
          <a:off x="471489" y="3110306"/>
          <a:ext cx="591502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924">
                  <a:extLst>
                    <a:ext uri="{9D8B030D-6E8A-4147-A177-3AD203B41FA5}">
                      <a16:colId xmlns:a16="http://schemas.microsoft.com/office/drawing/2014/main" val="3886391632"/>
                    </a:ext>
                  </a:extLst>
                </a:gridCol>
                <a:gridCol w="1246098">
                  <a:extLst>
                    <a:ext uri="{9D8B030D-6E8A-4147-A177-3AD203B41FA5}">
                      <a16:colId xmlns:a16="http://schemas.microsoft.com/office/drawing/2014/main" val="4187922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Competencias a Evaluar</a:t>
                      </a:r>
                    </a:p>
                  </a:txBody>
                  <a:tcPr anchor="ctr">
                    <a:solidFill>
                      <a:srgbClr val="54536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Puntuación</a:t>
                      </a:r>
                    </a:p>
                  </a:txBody>
                  <a:tcPr anchor="ctr">
                    <a:solidFill>
                      <a:srgbClr val="5453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056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73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29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009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45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948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107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300742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0971F287-5012-45CF-8426-FD4D0F70C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263768"/>
              </p:ext>
            </p:extLst>
          </p:nvPr>
        </p:nvGraphicFramePr>
        <p:xfrm>
          <a:off x="471477" y="8063473"/>
          <a:ext cx="59150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799">
                  <a:extLst>
                    <a:ext uri="{9D8B030D-6E8A-4147-A177-3AD203B41FA5}">
                      <a16:colId xmlns:a16="http://schemas.microsoft.com/office/drawing/2014/main" val="1963648300"/>
                    </a:ext>
                  </a:extLst>
                </a:gridCol>
                <a:gridCol w="4125225">
                  <a:extLst>
                    <a:ext uri="{9D8B030D-6E8A-4147-A177-3AD203B41FA5}">
                      <a16:colId xmlns:a16="http://schemas.microsoft.com/office/drawing/2014/main" val="7367801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+mj-lt"/>
                        </a:rPr>
                        <a:t>Fortalezas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445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+mj-lt"/>
                        </a:rPr>
                        <a:t>Áreas de oportunidad</a:t>
                      </a:r>
                    </a:p>
                  </a:txBody>
                  <a:tcP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787271"/>
                  </a:ext>
                </a:extLst>
              </a:tr>
            </a:tbl>
          </a:graphicData>
        </a:graphic>
      </p:graphicFrame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7BF83293-9EAB-4CD3-8F53-0B24D4580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757155"/>
              </p:ext>
            </p:extLst>
          </p:nvPr>
        </p:nvGraphicFramePr>
        <p:xfrm>
          <a:off x="471489" y="6900221"/>
          <a:ext cx="5915021" cy="1018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21">
                  <a:extLst>
                    <a:ext uri="{9D8B030D-6E8A-4147-A177-3AD203B41FA5}">
                      <a16:colId xmlns:a16="http://schemas.microsoft.com/office/drawing/2014/main" val="4007932828"/>
                    </a:ext>
                  </a:extLst>
                </a:gridCol>
              </a:tblGrid>
              <a:tr h="40867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Sugerencias </a:t>
                      </a:r>
                    </a:p>
                  </a:txBody>
                  <a:tcPr anchor="ctr">
                    <a:solidFill>
                      <a:srgbClr val="5453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914936"/>
                  </a:ext>
                </a:extLst>
              </a:tr>
              <a:tr h="61018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3981297"/>
                  </a:ext>
                </a:extLst>
              </a:tr>
            </a:tbl>
          </a:graphicData>
        </a:graphic>
      </p:graphicFrame>
      <p:graphicFrame>
        <p:nvGraphicFramePr>
          <p:cNvPr id="22" name="Tabla 21">
            <a:extLst>
              <a:ext uri="{FF2B5EF4-FFF2-40B4-BE49-F238E27FC236}">
                <a16:creationId xmlns:a16="http://schemas.microsoft.com/office/drawing/2014/main" id="{872A9C9E-1185-4ABD-9EFF-FA01A64B9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882353"/>
              </p:ext>
            </p:extLst>
          </p:nvPr>
        </p:nvGraphicFramePr>
        <p:xfrm>
          <a:off x="3920358" y="6191118"/>
          <a:ext cx="246614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3019251202"/>
                    </a:ext>
                  </a:extLst>
                </a:gridCol>
                <a:gridCol w="1246942">
                  <a:extLst>
                    <a:ext uri="{9D8B030D-6E8A-4147-A177-3AD203B41FA5}">
                      <a16:colId xmlns:a16="http://schemas.microsoft.com/office/drawing/2014/main" val="11041073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Total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012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080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FFE33A9-7102-4979-866C-77FC6C9BB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145642"/>
              </p:ext>
            </p:extLst>
          </p:nvPr>
        </p:nvGraphicFramePr>
        <p:xfrm>
          <a:off x="471487" y="551182"/>
          <a:ext cx="5915025" cy="814660"/>
        </p:xfrm>
        <a:graphic>
          <a:graphicData uri="http://schemas.openxmlformats.org/drawingml/2006/table">
            <a:tbl>
              <a:tblPr/>
              <a:tblGrid>
                <a:gridCol w="1115310">
                  <a:extLst>
                    <a:ext uri="{9D8B030D-6E8A-4147-A177-3AD203B41FA5}">
                      <a16:colId xmlns:a16="http://schemas.microsoft.com/office/drawing/2014/main" val="1551728050"/>
                    </a:ext>
                  </a:extLst>
                </a:gridCol>
                <a:gridCol w="4799715">
                  <a:extLst>
                    <a:ext uri="{9D8B030D-6E8A-4147-A177-3AD203B41FA5}">
                      <a16:colId xmlns:a16="http://schemas.microsoft.com/office/drawing/2014/main" val="1651593219"/>
                    </a:ext>
                  </a:extLst>
                </a:gridCol>
              </a:tblGrid>
              <a:tr h="12199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Datos del evaluado</a:t>
                      </a: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53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865879"/>
                  </a:ext>
                </a:extLst>
              </a:tr>
              <a:tr h="138113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Nombre:</a:t>
                      </a: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/>
                      </a:endParaRP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646687"/>
                  </a:ext>
                </a:extLst>
              </a:tr>
              <a:tr h="116452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Departamento:</a:t>
                      </a: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/>
                      </a:endParaRP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197484"/>
                  </a:ext>
                </a:extLst>
              </a:tr>
              <a:tr h="116452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Puesto:</a:t>
                      </a: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/>
                      </a:endParaRP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7979410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29064827-6DDA-42C3-8FE9-518E5EF291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890214"/>
              </p:ext>
            </p:extLst>
          </p:nvPr>
        </p:nvGraphicFramePr>
        <p:xfrm>
          <a:off x="471488" y="1577398"/>
          <a:ext cx="5915024" cy="595755"/>
        </p:xfrm>
        <a:graphic>
          <a:graphicData uri="http://schemas.openxmlformats.org/drawingml/2006/table">
            <a:tbl>
              <a:tblPr/>
              <a:tblGrid>
                <a:gridCol w="1653874">
                  <a:extLst>
                    <a:ext uri="{9D8B030D-6E8A-4147-A177-3AD203B41FA5}">
                      <a16:colId xmlns:a16="http://schemas.microsoft.com/office/drawing/2014/main" val="3486891840"/>
                    </a:ext>
                  </a:extLst>
                </a:gridCol>
                <a:gridCol w="4261150">
                  <a:extLst>
                    <a:ext uri="{9D8B030D-6E8A-4147-A177-3AD203B41FA5}">
                      <a16:colId xmlns:a16="http://schemas.microsoft.com/office/drawing/2014/main" val="2774753911"/>
                    </a:ext>
                  </a:extLst>
                </a:gridCol>
              </a:tblGrid>
              <a:tr h="11645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/>
                        </a:rPr>
                        <a:t>Datos del evaluador</a:t>
                      </a: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53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570535"/>
                  </a:ext>
                </a:extLst>
              </a:tr>
              <a:tr h="116452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Nombre:</a:t>
                      </a: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/>
                      </a:endParaRP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429609"/>
                  </a:ext>
                </a:extLst>
              </a:tr>
              <a:tr h="116452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Relación con el evaluado</a:t>
                      </a:r>
                    </a:p>
                  </a:txBody>
                  <a:tcPr marL="5545" marR="5545" marT="554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/>
                      </a:endParaRPr>
                    </a:p>
                  </a:txBody>
                  <a:tcPr marL="5545" marR="5545" marT="554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800948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5B8408D6-4981-4513-8AD7-C5825E495365}"/>
              </a:ext>
            </a:extLst>
          </p:cNvPr>
          <p:cNvGraphicFramePr>
            <a:graphicFrameLocks noGrp="1"/>
          </p:cNvGraphicFramePr>
          <p:nvPr/>
        </p:nvGraphicFramePr>
        <p:xfrm>
          <a:off x="471487" y="2384710"/>
          <a:ext cx="5915026" cy="611505"/>
        </p:xfrm>
        <a:graphic>
          <a:graphicData uri="http://schemas.openxmlformats.org/drawingml/2006/table">
            <a:tbl>
              <a:tblPr/>
              <a:tblGrid>
                <a:gridCol w="1342312">
                  <a:extLst>
                    <a:ext uri="{9D8B030D-6E8A-4147-A177-3AD203B41FA5}">
                      <a16:colId xmlns:a16="http://schemas.microsoft.com/office/drawing/2014/main" val="1522186458"/>
                    </a:ext>
                  </a:extLst>
                </a:gridCol>
                <a:gridCol w="1062050">
                  <a:extLst>
                    <a:ext uri="{9D8B030D-6E8A-4147-A177-3AD203B41FA5}">
                      <a16:colId xmlns:a16="http://schemas.microsoft.com/office/drawing/2014/main" val="3495657296"/>
                    </a:ext>
                  </a:extLst>
                </a:gridCol>
                <a:gridCol w="870290">
                  <a:extLst>
                    <a:ext uri="{9D8B030D-6E8A-4147-A177-3AD203B41FA5}">
                      <a16:colId xmlns:a16="http://schemas.microsoft.com/office/drawing/2014/main" val="4208415606"/>
                    </a:ext>
                  </a:extLst>
                </a:gridCol>
                <a:gridCol w="1386564">
                  <a:extLst>
                    <a:ext uri="{9D8B030D-6E8A-4147-A177-3AD203B41FA5}">
                      <a16:colId xmlns:a16="http://schemas.microsoft.com/office/drawing/2014/main" val="2529271394"/>
                    </a:ext>
                  </a:extLst>
                </a:gridCol>
                <a:gridCol w="1253810">
                  <a:extLst>
                    <a:ext uri="{9D8B030D-6E8A-4147-A177-3AD203B41FA5}">
                      <a16:colId xmlns:a16="http://schemas.microsoft.com/office/drawing/2014/main" val="120764286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/>
                        </a:rPr>
                        <a:t>CALIFICACIÓN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53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1724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Deficiente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Regular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Bueno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Muy Bueno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Excelente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96415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545361"/>
                          </a:solidFill>
                          <a:effectLst/>
                          <a:latin typeface="Montserra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545361"/>
                          </a:solidFill>
                          <a:effectLst/>
                          <a:latin typeface="Montserra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545361"/>
                          </a:solidFill>
                          <a:effectLst/>
                          <a:latin typeface="Montserra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545361"/>
                          </a:solidFill>
                          <a:effectLst/>
                          <a:latin typeface="Montserra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545361"/>
                          </a:solidFill>
                          <a:effectLst/>
                          <a:latin typeface="Montserra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979503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9F3708DC-A69B-4F55-8BCC-CECAEFDB7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820327"/>
              </p:ext>
            </p:extLst>
          </p:nvPr>
        </p:nvGraphicFramePr>
        <p:xfrm>
          <a:off x="471489" y="3110306"/>
          <a:ext cx="591502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924">
                  <a:extLst>
                    <a:ext uri="{9D8B030D-6E8A-4147-A177-3AD203B41FA5}">
                      <a16:colId xmlns:a16="http://schemas.microsoft.com/office/drawing/2014/main" val="3886391632"/>
                    </a:ext>
                  </a:extLst>
                </a:gridCol>
                <a:gridCol w="1246098">
                  <a:extLst>
                    <a:ext uri="{9D8B030D-6E8A-4147-A177-3AD203B41FA5}">
                      <a16:colId xmlns:a16="http://schemas.microsoft.com/office/drawing/2014/main" val="4187922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Competencias a Evaluar</a:t>
                      </a:r>
                    </a:p>
                  </a:txBody>
                  <a:tcPr anchor="ctr">
                    <a:solidFill>
                      <a:srgbClr val="54536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Puntuación</a:t>
                      </a:r>
                    </a:p>
                  </a:txBody>
                  <a:tcPr anchor="ctr">
                    <a:solidFill>
                      <a:srgbClr val="5453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056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73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29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009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45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948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107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300742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0971F287-5012-45CF-8426-FD4D0F70C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882330"/>
              </p:ext>
            </p:extLst>
          </p:nvPr>
        </p:nvGraphicFramePr>
        <p:xfrm>
          <a:off x="471477" y="8000586"/>
          <a:ext cx="59150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799">
                  <a:extLst>
                    <a:ext uri="{9D8B030D-6E8A-4147-A177-3AD203B41FA5}">
                      <a16:colId xmlns:a16="http://schemas.microsoft.com/office/drawing/2014/main" val="1963648300"/>
                    </a:ext>
                  </a:extLst>
                </a:gridCol>
                <a:gridCol w="4125225">
                  <a:extLst>
                    <a:ext uri="{9D8B030D-6E8A-4147-A177-3AD203B41FA5}">
                      <a16:colId xmlns:a16="http://schemas.microsoft.com/office/drawing/2014/main" val="7367801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+mj-lt"/>
                        </a:rPr>
                        <a:t>Fortalezas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445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+mj-lt"/>
                        </a:rPr>
                        <a:t>Áreas de oportunidad</a:t>
                      </a:r>
                    </a:p>
                  </a:txBody>
                  <a:tcP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787271"/>
                  </a:ext>
                </a:extLst>
              </a:tr>
            </a:tbl>
          </a:graphicData>
        </a:graphic>
      </p:graphicFrame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7BF83293-9EAB-4CD3-8F53-0B24D4580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298568"/>
              </p:ext>
            </p:extLst>
          </p:nvPr>
        </p:nvGraphicFramePr>
        <p:xfrm>
          <a:off x="471489" y="6900221"/>
          <a:ext cx="5915021" cy="1018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21">
                  <a:extLst>
                    <a:ext uri="{9D8B030D-6E8A-4147-A177-3AD203B41FA5}">
                      <a16:colId xmlns:a16="http://schemas.microsoft.com/office/drawing/2014/main" val="4007932828"/>
                    </a:ext>
                  </a:extLst>
                </a:gridCol>
              </a:tblGrid>
              <a:tr h="40867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Sugerencias </a:t>
                      </a:r>
                    </a:p>
                  </a:txBody>
                  <a:tcPr anchor="ctr">
                    <a:solidFill>
                      <a:srgbClr val="5453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914936"/>
                  </a:ext>
                </a:extLst>
              </a:tr>
              <a:tr h="61018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3981297"/>
                  </a:ext>
                </a:extLst>
              </a:tr>
            </a:tbl>
          </a:graphicData>
        </a:graphic>
      </p:graphicFrame>
      <p:graphicFrame>
        <p:nvGraphicFramePr>
          <p:cNvPr id="22" name="Tabla 21">
            <a:extLst>
              <a:ext uri="{FF2B5EF4-FFF2-40B4-BE49-F238E27FC236}">
                <a16:creationId xmlns:a16="http://schemas.microsoft.com/office/drawing/2014/main" id="{872A9C9E-1185-4ABD-9EFF-FA01A64B9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760793"/>
              </p:ext>
            </p:extLst>
          </p:nvPr>
        </p:nvGraphicFramePr>
        <p:xfrm>
          <a:off x="3920358" y="6191118"/>
          <a:ext cx="246614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3019251202"/>
                    </a:ext>
                  </a:extLst>
                </a:gridCol>
                <a:gridCol w="1246942">
                  <a:extLst>
                    <a:ext uri="{9D8B030D-6E8A-4147-A177-3AD203B41FA5}">
                      <a16:colId xmlns:a16="http://schemas.microsoft.com/office/drawing/2014/main" val="11041073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Total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012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5055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80</Words>
  <Application>Microsoft Office PowerPoint</Application>
  <PresentationFormat>Carta (216 x 279 mm)</PresentationFormat>
  <Paragraphs>48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7</cp:revision>
  <dcterms:created xsi:type="dcterms:W3CDTF">2023-04-03T20:53:17Z</dcterms:created>
  <dcterms:modified xsi:type="dcterms:W3CDTF">2023-04-20T13:42:39Z</dcterms:modified>
</cp:coreProperties>
</file>